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347" r:id="rId3"/>
    <p:sldId id="355" r:id="rId4"/>
    <p:sldId id="353" r:id="rId5"/>
    <p:sldId id="354" r:id="rId6"/>
    <p:sldId id="351" r:id="rId7"/>
    <p:sldId id="352" r:id="rId8"/>
    <p:sldId id="329" r:id="rId9"/>
    <p:sldId id="330" r:id="rId10"/>
    <p:sldId id="349" r:id="rId11"/>
    <p:sldId id="348" r:id="rId12"/>
    <p:sldId id="350" r:id="rId13"/>
    <p:sldId id="346" r:id="rId14"/>
    <p:sldId id="357" r:id="rId15"/>
    <p:sldId id="358" r:id="rId16"/>
    <p:sldId id="359" r:id="rId17"/>
    <p:sldId id="360" r:id="rId18"/>
    <p:sldId id="361" r:id="rId19"/>
    <p:sldId id="356" r:id="rId20"/>
    <p:sldId id="34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A21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797" y="324982"/>
            <a:ext cx="8668089" cy="627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797" y="4722238"/>
            <a:ext cx="2598011" cy="188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5343" y="41109"/>
            <a:ext cx="2598011" cy="188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chemeClr val="bg1"/>
            </a:gs>
            <a:gs pos="66000">
              <a:srgbClr val="0070C0"/>
            </a:gs>
            <a:gs pos="34000">
              <a:srgbClr val="FF0000"/>
            </a:gs>
            <a:gs pos="35000">
              <a:srgbClr val="0070C0"/>
            </a:gs>
            <a:gs pos="2000">
              <a:srgbClr val="FF0300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7842" y="10007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68000">
                <a:schemeClr val="bg1"/>
              </a:gs>
              <a:gs pos="66000">
                <a:srgbClr val="0070C0"/>
              </a:gs>
              <a:gs pos="34000">
                <a:srgbClr val="FF0000"/>
              </a:gs>
              <a:gs pos="35000">
                <a:srgbClr val="0070C0"/>
              </a:gs>
              <a:gs pos="2000">
                <a:srgbClr val="FF0300"/>
              </a:gs>
              <a:gs pos="100000">
                <a:schemeClr val="bg1"/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8113" y="6667577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AA2106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solidFill>
                  <a:srgbClr val="AA2106"/>
                </a:solidFill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000" dirty="0" smtClean="0">
                <a:solidFill>
                  <a:srgbClr val="AA2106"/>
                </a:solidFill>
                <a:latin typeface="Monotype Corsiva" pitchFamily="66" charset="0"/>
              </a:rPr>
              <a:t>  </a:t>
            </a:r>
            <a:endParaRPr lang="ru-RU" sz="1000" dirty="0">
              <a:solidFill>
                <a:srgbClr val="AA2106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221088"/>
            <a:ext cx="6400800" cy="2328664"/>
          </a:xfrm>
        </p:spPr>
        <p:txBody>
          <a:bodyPr>
            <a:normAutofit/>
          </a:bodyPr>
          <a:lstStyle/>
          <a:p>
            <a:pPr lvl="0"/>
            <a:endParaRPr lang="ru-RU" sz="20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83568" y="2928934"/>
            <a:ext cx="7772400" cy="164307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патриотическое воспитание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детей младшего возраста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n w="11430"/>
              <a:gradFill>
                <a:gsLst>
                  <a:gs pos="17000">
                    <a:schemeClr val="bg1"/>
                  </a:gs>
                  <a:gs pos="51000">
                    <a:srgbClr val="0070C0"/>
                  </a:gs>
                  <a:gs pos="84000">
                    <a:srgbClr val="FF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государственного бюджетного общеобразовательного учреждения Самарской области средней общеобразовательной школы №2 «Образовательный  центр» имени Героя Российской Федерации Немцова Павла Николаевича с. Борское муниципального района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Борский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Самарской области – Детский сад «Солнышко» с. Борское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4572008"/>
            <a:ext cx="3429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Выполнили: воспитатели Детского сада «Солнышко» с. Борское</a:t>
            </a: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И.А.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Шигаева Ю.А.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142984"/>
            <a:ext cx="15049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615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t="19626"/>
          <a:stretch>
            <a:fillRect/>
          </a:stretch>
        </p:blipFill>
        <p:spPr bwMode="auto">
          <a:xfrm>
            <a:off x="2643174" y="1000108"/>
            <a:ext cx="4667251" cy="562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928926" y="357166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Акция: «Блокадная ласточка»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un9-78.userapi.com/impg/l3eU19XWfIEDlI_Si5zX1LvTaSIpS9i3ZcBWBg/IdO3wsoetSk.jpg?size=1280x1280&amp;quality=95&amp;sign=dc2501183ecde0773c00bd12085a5975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290"/>
            <a:ext cx="642942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un9-57.userapi.com/impg/rNtoS9SJMbK2MMrrMp33zDWRn4EFzGZKD7ykoQ/34KtwMhM9PA.jpg?size=1280x691&amp;quality=95&amp;sign=20507594bcc824e8ca2c5de42b9e3b8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857232"/>
            <a:ext cx="7715304" cy="57093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357166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22 июня День памяти и скорби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3878806" cy="56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14414" y="35716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«Акция Белый журавлик»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5479" r="9677"/>
          <a:stretch>
            <a:fillRect/>
          </a:stretch>
        </p:blipFill>
        <p:spPr bwMode="auto">
          <a:xfrm>
            <a:off x="4429124" y="857232"/>
            <a:ext cx="423244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929190" y="357166"/>
            <a:ext cx="2954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Акция – «свеча памяти»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40.userapi.com/impg/AsJwp0yOZMtP40F123BtybIXTbBUimHjSzzG4g/dLSLbGfxoOg.jpg?size=1280x960&amp;quality=95&amp;sign=3b8da2ac0600b543196114362fc00ded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sun9-41.userapi.com/impg/j0uwbekm6FrutGhNKggZAhLtK_1rYiSooTWSrw/X0UZ36cY9UU.jpg?size=1280x876&amp;quality=95&amp;sign=5ef22d7fe9760534757f5240f251d64f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1"/>
            <a:ext cx="9572660" cy="716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Взаимодействие с родителями\Всей семьёй на выборы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1"/>
            <a:ext cx="8929718" cy="5662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sun9-38.userapi.com/impg/3POE12SXnn3zOfH9_cznIH5f1BbvozMGUz3L9g/4D8BZdWKFdw.jpg?size=1280x792&amp;quality=95&amp;sign=7508f2582f299cd5b2d6fb372c41692f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34371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sun9-36.userapi.com/impg/QqQOG98Ydk6kqypAu8I1gpT9rp79owouGeOv1w/IjKAlDisUnI.jpg?size=1280x590&amp;quality=95&amp;sign=2a490619738d070296690907d3fd3b78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715404" cy="5385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Запас\рабата садик\20210426_1459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8161536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НОД «День народного единства»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600201"/>
            <a:ext cx="5329246" cy="10429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un9-57.userapi.com/impg/RRyciaSmrxpu7WHhoo1E5cdx_7436rblVzSaAg/gGQchYbOKiE.jpg?size=1280x960&amp;quality=95&amp;sign=1453fd93f4419817b871658dfc47b9d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143800" cy="5168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2376264"/>
          </a:xfrm>
        </p:spPr>
        <p:txBody>
          <a:bodyPr/>
          <a:lstStyle/>
          <a:p>
            <a:r>
              <a:rPr lang="ru-RU" b="1" dirty="0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НОД: «Флаг России»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1"/>
            <a:ext cx="4471990" cy="30432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sun9-5.userapi.com/impg/BaJkxcDogTaLtQ3c9mZDltrVmq5lx_1JDoj06w/U-obZAHLTK0.jpg?size=1280x960&amp;quality=95&amp;sign=0e218d0707f203c4acee7425eb824b4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524801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НОД «Космос»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57950" y="1600201"/>
            <a:ext cx="2328850" cy="20431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2" name="Picture 2" descr="https://sun9-80.userapi.com/impg/MTWpQAuYkdmV6e7a_rZ-iuz3SSU-9kMH3OVxNg/WBUFjSlC-rE.jpg?size=1280x798&amp;quality=95&amp;sign=10c81173c8b76cf8903b2f0d739fe9e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364870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Праздник: «День Защитника Отечества»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600201"/>
            <a:ext cx="4614866" cy="16859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26" name="Picture 2" descr="https://sun9-13.userapi.com/impg/aMnEfHHJJ0rWZ8hdIzlpQlRvHMuOqRhbf_4Qjg/NV_xcC3HptA.jpg?size=810x1080&amp;quality=95&amp;sign=faff69adbbc902a21e2c18423a67142a&amp;type=album"/>
          <p:cNvPicPr>
            <a:picLocks noChangeAspect="1" noChangeArrowheads="1"/>
          </p:cNvPicPr>
          <p:nvPr/>
        </p:nvPicPr>
        <p:blipFill>
          <a:blip r:embed="rId2"/>
          <a:srcRect l="13189" t="22764" b="12195"/>
          <a:stretch>
            <a:fillRect/>
          </a:stretch>
        </p:blipFill>
        <p:spPr bwMode="auto">
          <a:xfrm>
            <a:off x="2071670" y="1071546"/>
            <a:ext cx="5643602" cy="5637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«Патриотизм малыша, через семейные ценности»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600201"/>
            <a:ext cx="4614866" cy="9001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sun9-14.userapi.com/impg/nHmkTrKuktiubgV6nnHnsvIjd-1vSfVdfrvXYw/XTWiTEy1tJA.jpg?size=1280x831&amp;quality=95&amp;sign=7bffce62bfb8d573e915e883e0f71ba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500990" cy="5155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Мамина школа: формирование положительного отношения к дошкольному учреждению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1"/>
            <a:ext cx="4471990" cy="21859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https://sun9-26.userapi.com/impg/EjWSYEaQLAFo7SZfeYJJLKGRm7PaP0-irU0GUg/fd7L2_ZUE_M.jpg?size=1280x761&amp;quality=95&amp;sign=bed473ba68004f37a4d7e4a98c92516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606839" cy="5225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82487" y="2204864"/>
            <a:ext cx="8229600" cy="3629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785786" y="357166"/>
            <a:ext cx="8001056" cy="60478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Задачами патриотического воспитания детей раннего возраста являются: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воспитание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ребенка любви и привязанности к своей семье, дому, детскому саду, улице, городу;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формирование бережного отношения к природе и всему живому;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воспитание уважения к труду;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развитие интереса к русским традициям и промыслам;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формирование элементарных знаний о правах человека;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развитие чувства ответственности;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формирование у детей сострадания, заботы, внимания к родным, близким, друзьям и сверстникам, к тем, кто о них заботится.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ориентировка родителей на патриотическое воспитание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побуждение детей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выполнению общественно значимых заданий, к добрым делам для семьи, родного дома, детского сада.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39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1142976" y="571480"/>
            <a:ext cx="7677496" cy="11430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«День полного освобождения   Ленинграда»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sun9-80.userapi.com/impg/6Zd7qb5DXTegQNMX6r5NXb_JpH4mJJDzD636cg/OhOHd1RYKi4.jpg?size=740x1080&amp;quality=95&amp;sign=bd91d950e1fa4e5c33fa9bdeb9de5ff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660536" cy="4840201"/>
          </a:xfrm>
          <a:prstGeom prst="rect">
            <a:avLst/>
          </a:prstGeom>
          <a:noFill/>
        </p:spPr>
      </p:pic>
      <p:pic>
        <p:nvPicPr>
          <p:cNvPr id="15363" name="Picture 3" descr="C:\Users\user\Desktop\НОД День снятия блокады.jpg"/>
          <p:cNvPicPr>
            <a:picLocks noChangeAspect="1" noChangeArrowheads="1"/>
          </p:cNvPicPr>
          <p:nvPr/>
        </p:nvPicPr>
        <p:blipFill>
          <a:blip r:embed="rId3"/>
          <a:srcRect t="6250"/>
          <a:stretch>
            <a:fillRect/>
          </a:stretch>
        </p:blipFill>
        <p:spPr bwMode="auto">
          <a:xfrm>
            <a:off x="4714876" y="1643050"/>
            <a:ext cx="392909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90</Template>
  <TotalTime>327</TotalTime>
  <Words>143</Words>
  <Application>Microsoft Office PowerPoint</Application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90</vt:lpstr>
      <vt:lpstr>«Гражданско – патриотическое воспитание детей младшего возраста» </vt:lpstr>
      <vt:lpstr>НОД «День народного единства»</vt:lpstr>
      <vt:lpstr>НОД: «Флаг России»</vt:lpstr>
      <vt:lpstr>НОД «Космос»</vt:lpstr>
      <vt:lpstr>Праздник: «День Защитника Отечества»</vt:lpstr>
      <vt:lpstr>«Патриотизм малыша, через семейные ценности»</vt:lpstr>
      <vt:lpstr>Мамина школа: формирование положительного отношения к дошкольному учреждению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Ирина</cp:lastModifiedBy>
  <cp:revision>32</cp:revision>
  <dcterms:created xsi:type="dcterms:W3CDTF">2014-02-16T10:19:24Z</dcterms:created>
  <dcterms:modified xsi:type="dcterms:W3CDTF">2025-01-22T10:37:15Z</dcterms:modified>
</cp:coreProperties>
</file>